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2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60" d="100"/>
          <a:sy n="60" d="100"/>
        </p:scale>
        <p:origin x="112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871D8-7171-498C-88FF-18BEA3443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CB5A77-F475-4C9B-B73F-715317C11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B0366-C042-47BD-9EE0-6C4244611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8A0ED-4599-41FD-85EF-728739CA5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48ABB-6A29-45EC-BD99-BD0D4360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4375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01F6-86BD-4C10-939E-7FB42EB7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590790-F215-4D04-AA01-2AC06C42D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22AD0-1C76-4AD7-BB0C-1523CC068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B9133-32A5-4946-B9A1-6EAB3409F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960D6-FBFF-4836-BCBB-0E48DCAB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826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024DF-08D6-4285-8EC4-96BEC054BC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4AC55-92D0-434C-BA2D-0870DFC55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7CD89-CF90-4385-AEFA-C4BBB70C4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B9137-330A-40B0-83DF-92978963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1FC1A-5A30-4DF1-863C-1AECFDE7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821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2445-52AA-4ED1-81D6-123B0184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67A64-A796-4404-90CC-D318FC699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6D7E7-43BB-466E-B466-E0EEE158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E549-8BE9-403B-8C2B-6497492E1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9EB47-3B27-4392-9004-6025550D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5283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ECD91-C6C8-4976-9E09-F3282BDD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D034F-D12D-47D8-BC71-80E243F97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498B8-D6DA-419A-BC43-1F53F5DE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7A6D0-2C3A-4D03-BB54-69A4233E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AEF7A-7E52-4054-B35C-446BFB4C9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30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58B4-70A6-4D06-965C-BF06FA55D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8FA2A-FBFB-4A38-BFFC-F1B6BB2955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D46D2-2DAA-4753-A370-548981EC7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7BE37-21B5-47DA-8711-E0F7C6361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BB5A5-C13B-43DC-B67D-FD152493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15605-75EB-4CED-93CE-349078DB4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3496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731F7-DBAC-44E3-B4B6-BD15F995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FC7A4-E8ED-4C38-AF13-0F7A38B0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7559A-4622-4D28-8D69-4240503BD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419895-0F81-4D66-9C9E-307FC9186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BC749-CB3F-4143-A76E-E9391C751D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7CD58-5E1C-4FE1-BDF0-192716117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5A7725-D5BD-472B-9EDD-42ECE8C9C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D91795-BBF2-4D35-B743-499D87B5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8616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C17ED-7221-429A-A9FA-0A5FD325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74631-966F-4D2A-BD9B-95032328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2287D5-669F-42BD-A542-7825F81F0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91FAF-A2BB-489E-820F-03020053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496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B0659-5559-46F9-A623-156640E25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0AB34-4313-4A8A-848A-F909DD51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7CE2D6-3D02-43C7-97EC-57FB9B9E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3241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3D07-CA6A-418F-A9F0-F0D25D9CB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B105-2045-4FC3-86BE-D09E4FD6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A44C41-D119-43B1-AC4D-25139515B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EFD5E-597E-4F67-962C-61E52F79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B3245-0785-43C2-B8BF-CCB83941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F53CA8-758D-44CC-BE6A-5D14066B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657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9DB0-1D60-47DB-BA2F-18479DE7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38A2D-0198-46BD-9C14-BEFA822180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67F32-33B8-4CC1-8F97-0CD86A018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69A4C-869B-46A2-831E-2577BDE2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36D59-D68B-4199-A535-EB8EAD86C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F282-C617-4A47-BC86-76112EEC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884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5F3EAA-0500-4250-9DE5-6FED2221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10A52-EFD6-438F-B317-B1AF98F5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3D98-A3E9-46E7-8623-4657E374D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EED1-07FE-4495-871A-446077C20236}" type="datetimeFigureOut">
              <a:rPr lang="vi-VN" smtClean="0"/>
              <a:t>15/04/2021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1A5A-61B3-46B8-B834-FFEE5F8B3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6A7E3-5EBB-4CD8-A75E-05CBA7128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307B-F93D-415D-84AC-BD31E465E1E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66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F26934-E5DF-4A64-B12E-91C916E69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91840" y="-1253980"/>
            <a:ext cx="6000750" cy="7970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2267CC-98F5-4CD1-8B5F-930510D9E995}"/>
              </a:ext>
            </a:extLst>
          </p:cNvPr>
          <p:cNvSpPr>
            <a:spLocks/>
          </p:cNvSpPr>
          <p:nvPr/>
        </p:nvSpPr>
        <p:spPr bwMode="auto">
          <a:xfrm>
            <a:off x="1853248" y="141225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en-US" altLang="en-US" sz="4000" b="1" dirty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HỘI THI </a:t>
            </a:r>
            <a:r>
              <a:rPr lang="en-US" altLang="en-US" sz="4000" b="1" dirty="0"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</a:rPr>
              <a:t>TUYÊN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TRUYỀN SÁCH THỊ XÃ BẾN CÁT   NĂM2021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832CAB0-8A38-4F74-8583-AE7238A317A2}"/>
              </a:ext>
            </a:extLst>
          </p:cNvPr>
          <p:cNvSpPr txBox="1">
            <a:spLocks noChangeArrowheads="1"/>
          </p:cNvSpPr>
          <p:nvPr/>
        </p:nvSpPr>
        <p:spPr>
          <a:xfrm>
            <a:off x="1716088" y="2601913"/>
            <a:ext cx="9180512" cy="827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“TUỔI TRẺ BÌNH D</a:t>
            </a: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ƠNG VỚI VĂN HÓA ĐỌC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E64D0-BE8B-4BB6-995E-259861552128}"/>
              </a:ext>
            </a:extLst>
          </p:cNvPr>
          <p:cNvSpPr>
            <a:spLocks/>
          </p:cNvSpPr>
          <p:nvPr/>
        </p:nvSpPr>
        <p:spPr bwMode="auto">
          <a:xfrm>
            <a:off x="2088356" y="4255770"/>
            <a:ext cx="80152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i="1" dirty="0">
                <a:solidFill>
                  <a:srgbClr val="FFFF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KÍNH CHÀO,CHÚC SỨC KHỎE TOÀN THỂ HỘI THI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DAAEAA-D002-4ED4-B4BF-01EB9B02DC40}"/>
              </a:ext>
            </a:extLst>
          </p:cNvPr>
          <p:cNvSpPr txBox="1"/>
          <p:nvPr/>
        </p:nvSpPr>
        <p:spPr>
          <a:xfrm>
            <a:off x="26738" y="4065"/>
            <a:ext cx="31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 – ĐT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Ảnh động đẹp (233)">
            <a:extLst>
              <a:ext uri="{FF2B5EF4-FFF2-40B4-BE49-F238E27FC236}">
                <a16:creationId xmlns:a16="http://schemas.microsoft.com/office/drawing/2014/main" id="{E9EAF650-C0FF-4A32-8062-0C1C537ACF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77" y="4009520"/>
            <a:ext cx="1817435" cy="28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Ảnh động đẹp (233)">
            <a:extLst>
              <a:ext uri="{FF2B5EF4-FFF2-40B4-BE49-F238E27FC236}">
                <a16:creationId xmlns:a16="http://schemas.microsoft.com/office/drawing/2014/main" id="{A9ACC7D5-7AC7-42E9-A0C3-4C08DF8188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284" y="4009520"/>
            <a:ext cx="1817435" cy="284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7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D6E69670-CB78-4FB8-85DD-2C5DF2743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8" y="320040"/>
            <a:ext cx="10946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D2FEB5-CD09-42F1-8A52-0ACA3C8C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730" y="1600201"/>
            <a:ext cx="10424160" cy="254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86D97F-2B13-4D64-8B08-6BB821BCD558}"/>
              </a:ext>
            </a:extLst>
          </p:cNvPr>
          <p:cNvSpPr/>
          <p:nvPr/>
        </p:nvSpPr>
        <p:spPr>
          <a:xfrm>
            <a:off x="1268729" y="3059668"/>
            <a:ext cx="10300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15/02/1943, Kim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97471E-9061-466E-8E12-377412CB7117}"/>
              </a:ext>
            </a:extLst>
          </p:cNvPr>
          <p:cNvSpPr/>
          <p:nvPr/>
        </p:nvSpPr>
        <p:spPr>
          <a:xfrm>
            <a:off x="1226820" y="3989653"/>
            <a:ext cx="10507980" cy="1618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defRPr/>
            </a:pP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TNTP HCM.</a:t>
            </a: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defRPr/>
            </a:pPr>
            <a:endParaRPr lang="en-US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im Đồng Beat">
            <a:hlinkClick r:id="" action="ppaction://media"/>
            <a:extLst>
              <a:ext uri="{FF2B5EF4-FFF2-40B4-BE49-F238E27FC236}">
                <a16:creationId xmlns:a16="http://schemas.microsoft.com/office/drawing/2014/main" id="{D255B82E-1F9B-4EC9-AE13-B0B98441D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91073" y="5550445"/>
            <a:ext cx="609600" cy="609600"/>
          </a:xfrm>
          <a:prstGeom prst="rect">
            <a:avLst/>
          </a:prstGeom>
        </p:spPr>
      </p:pic>
      <p:pic>
        <p:nvPicPr>
          <p:cNvPr id="6" name="KD CHET">
            <a:hlinkClick r:id="" action="ppaction://media"/>
            <a:extLst>
              <a:ext uri="{FF2B5EF4-FFF2-40B4-BE49-F238E27FC236}">
                <a16:creationId xmlns:a16="http://schemas.microsoft.com/office/drawing/2014/main" id="{F14BBFAD-CA5E-4BB6-B211-2B399AC492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8729" y="53037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E8C26-E9D9-4D58-9D52-F0DCDEE7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170" y="0"/>
            <a:ext cx="397383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8F727-55A1-455E-9B1B-F2228C3BB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69" y="0"/>
            <a:ext cx="478827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086EDD-2160-4BD9-984F-E134E9099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009" y="0"/>
            <a:ext cx="365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E8C26-E9D9-4D58-9D52-F0DCDEE7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"/>
            <a:ext cx="4373880" cy="5840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CABD9-F409-4285-9B16-CD3706D9D2C0}"/>
              </a:ext>
            </a:extLst>
          </p:cNvPr>
          <p:cNvSpPr txBox="1"/>
          <p:nvPr/>
        </p:nvSpPr>
        <p:spPr>
          <a:xfrm>
            <a:off x="-617220" y="2297430"/>
            <a:ext cx="7589520" cy="30469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XIN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CHÂN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CẢM ƠN !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ACFA9C-7FDF-4A30-A61B-05044AADC2B2}"/>
              </a:ext>
            </a:extLst>
          </p:cNvPr>
          <p:cNvSpPr txBox="1"/>
          <p:nvPr/>
        </p:nvSpPr>
        <p:spPr>
          <a:xfrm>
            <a:off x="26738" y="4065"/>
            <a:ext cx="3516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 – ĐT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8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CEEF4F-F745-4CD0-A2E1-AAA96FF4E5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2515" y="-1086853"/>
            <a:ext cx="6858000" cy="9031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C84376-8206-4C06-B3CB-693D9750D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51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E8C26-E9D9-4D58-9D52-F0DCDEE7D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17220"/>
            <a:ext cx="4373880" cy="58407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CABD9-F409-4285-9B16-CD3706D9D2C0}"/>
              </a:ext>
            </a:extLst>
          </p:cNvPr>
          <p:cNvSpPr txBox="1"/>
          <p:nvPr/>
        </p:nvSpPr>
        <p:spPr>
          <a:xfrm>
            <a:off x="102870" y="2160270"/>
            <a:ext cx="7589520" cy="415498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GIỚI THIỆU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QUYỂN SÁCH</a:t>
            </a: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4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1EE27-3B58-4D10-B4AE-2ACC78C74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8610"/>
            <a:ext cx="930021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Cao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76727-E23B-4B8D-B545-C0463110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050" y="2183130"/>
            <a:ext cx="10629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1940,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cớ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hiếp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sz="30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0B96E8-AED1-46E0-8025-03DC18AC93E3}"/>
              </a:ext>
            </a:extLst>
          </p:cNvPr>
          <p:cNvSpPr/>
          <p:nvPr/>
        </p:nvSpPr>
        <p:spPr>
          <a:xfrm>
            <a:off x="1767840" y="3225403"/>
            <a:ext cx="9342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tăm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(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iéngunglienhoanmoi">
            <a:hlinkClick r:id="" action="ppaction://media"/>
            <a:extLst>
              <a:ext uri="{FF2B5EF4-FFF2-40B4-BE49-F238E27FC236}">
                <a16:creationId xmlns:a16="http://schemas.microsoft.com/office/drawing/2014/main" id="{48752D64-D084-4206-94A6-7D20D29A0A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1495" y="5478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2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AC6B9-8BC0-4DFC-8596-A41AB55AA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65" y="342900"/>
            <a:ext cx="97040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7FC182-6599-4D54-86C1-034A34EC3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964" y="1684020"/>
            <a:ext cx="1012697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EA038D-090A-4444-8F70-46273A40BBEC}"/>
              </a:ext>
            </a:extLst>
          </p:cNvPr>
          <p:cNvSpPr/>
          <p:nvPr/>
        </p:nvSpPr>
        <p:spPr>
          <a:xfrm>
            <a:off x="1360170" y="2972068"/>
            <a:ext cx="10126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Kim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434113-2BE5-4F35-BBDC-8F31ADF574D5}"/>
              </a:ext>
            </a:extLst>
          </p:cNvPr>
          <p:cNvSpPr/>
          <p:nvPr/>
        </p:nvSpPr>
        <p:spPr>
          <a:xfrm>
            <a:off x="1360170" y="4675406"/>
            <a:ext cx="10126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10, Kim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rẫy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009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">
            <a:extLst>
              <a:ext uri="{FF2B5EF4-FFF2-40B4-BE49-F238E27FC236}">
                <a16:creationId xmlns:a16="http://schemas.microsoft.com/office/drawing/2014/main" id="{5CF2B0E8-3706-4479-99F3-8AA5A9012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403860"/>
            <a:ext cx="7162800" cy="1066800"/>
          </a:xfrm>
          <a:prstGeom prst="flowChartAlternateProcess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ĐỘI TNTP HỒ CHÍ MINH RA ĐỜI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0CB36DEC-C87B-4A50-A453-6E8355326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38350"/>
            <a:ext cx="997839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6C55CD-6659-42F0-871F-450E452A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685" y="3198257"/>
            <a:ext cx="11867929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89C765-7CE2-4C4F-B934-447F224B8C13}"/>
              </a:ext>
            </a:extLst>
          </p:cNvPr>
          <p:cNvSpPr/>
          <p:nvPr/>
        </p:nvSpPr>
        <p:spPr>
          <a:xfrm>
            <a:off x="1371600" y="4381024"/>
            <a:ext cx="9841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Anh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242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BDEE925F-246F-4D7E-8E85-75874D938D7C}"/>
              </a:ext>
            </a:extLst>
          </p:cNvPr>
          <p:cNvSpPr txBox="1">
            <a:spLocks noChangeArrowheads="1"/>
          </p:cNvSpPr>
          <p:nvPr/>
        </p:nvSpPr>
        <p:spPr>
          <a:xfrm>
            <a:off x="1261110" y="1943100"/>
            <a:ext cx="966978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		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Thanh –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AutoShape 7">
            <a:extLst>
              <a:ext uri="{FF2B5EF4-FFF2-40B4-BE49-F238E27FC236}">
                <a16:creationId xmlns:a16="http://schemas.microsoft.com/office/drawing/2014/main" id="{FC8F7DF1-69EB-4550-839F-A762B7D5E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83870"/>
            <a:ext cx="7162800" cy="1066800"/>
          </a:xfrm>
          <a:prstGeom prst="flowChartAlternateProcess">
            <a:avLst/>
          </a:prstGeom>
          <a:ln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ĐỘI TNTP HỒ CHÍ MINH RA ĐỜI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028317-EFD7-4A10-8032-DEDDEF87763F}"/>
              </a:ext>
            </a:extLst>
          </p:cNvPr>
          <p:cNvSpPr/>
          <p:nvPr/>
        </p:nvSpPr>
        <p:spPr>
          <a:xfrm>
            <a:off x="1421130" y="3429000"/>
            <a:ext cx="9837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15/5/1941,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rậm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Kim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976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1CC15CD8-80AB-4BC3-B509-650A5D2B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618" y="320040"/>
            <a:ext cx="109467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Kim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42EBB1-3E24-42F3-8812-F5A3B250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" y="1944802"/>
            <a:ext cx="106870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+mn-ea"/>
                <a:cs typeface="+mn-cs"/>
              </a:rPr>
              <a:t>	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Kim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bao</a:t>
            </a:r>
            <a:r>
              <a:rPr kumimoji="0" lang="en-US" sz="28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lẻn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304F24-F9A6-437E-AFDF-20A1AE2FD7E5}"/>
              </a:ext>
            </a:extLst>
          </p:cNvPr>
          <p:cNvSpPr/>
          <p:nvPr/>
        </p:nvSpPr>
        <p:spPr>
          <a:xfrm>
            <a:off x="1051560" y="3402258"/>
            <a:ext cx="10130790" cy="185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defRPr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defRPr/>
            </a:pP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12">
            <a:hlinkClick r:id="" action="ppaction://media"/>
            <a:extLst>
              <a:ext uri="{FF2B5EF4-FFF2-40B4-BE49-F238E27FC236}">
                <a16:creationId xmlns:a16="http://schemas.microsoft.com/office/drawing/2014/main" id="{0FBBA22A-2EF6-416A-A417-B63A26489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4177" y="5928360"/>
            <a:ext cx="609600" cy="609600"/>
          </a:xfrm>
          <a:prstGeom prst="rect">
            <a:avLst/>
          </a:prstGeom>
        </p:spPr>
      </p:pic>
      <p:pic>
        <p:nvPicPr>
          <p:cNvPr id="3" name="tiéngung3phat (mp3cut.net)">
            <a:hlinkClick r:id="" action="ppaction://media"/>
            <a:extLst>
              <a:ext uri="{FF2B5EF4-FFF2-40B4-BE49-F238E27FC236}">
                <a16:creationId xmlns:a16="http://schemas.microsoft.com/office/drawing/2014/main" id="{930476AF-E4D5-416D-9088-E0EAC78CAB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7958" y="56235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9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4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592</Words>
  <Application>Microsoft Office PowerPoint</Application>
  <PresentationFormat>Widescreen</PresentationFormat>
  <Paragraphs>47</Paragraphs>
  <Slides>12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</dc:creator>
  <cp:lastModifiedBy>AA</cp:lastModifiedBy>
  <cp:revision>26</cp:revision>
  <dcterms:created xsi:type="dcterms:W3CDTF">2021-04-13T05:23:13Z</dcterms:created>
  <dcterms:modified xsi:type="dcterms:W3CDTF">2021-04-15T08:14:22Z</dcterms:modified>
</cp:coreProperties>
</file>